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33"/>
    <a:srgbClr val="FF0066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Home </a:t>
            </a:r>
            <a:r>
              <a:rPr lang="hr-HR" sz="6600" b="1" dirty="0" err="1">
                <a:solidFill>
                  <a:srgbClr val="FF0000"/>
                </a:solidFill>
              </a:rPr>
              <a:t>sweet</a:t>
            </a:r>
            <a:r>
              <a:rPr lang="hr-HR" sz="6600" b="1" dirty="0">
                <a:solidFill>
                  <a:srgbClr val="FF0000"/>
                </a:solidFill>
              </a:rPr>
              <a:t> home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Unit</a:t>
            </a:r>
            <a:r>
              <a:rPr lang="hr-HR" sz="6600" dirty="0"/>
              <a:t> 3 – </a:t>
            </a:r>
            <a:r>
              <a:rPr lang="hr-HR" sz="6600" dirty="0" err="1"/>
              <a:t>Roundup</a:t>
            </a:r>
            <a:r>
              <a:rPr lang="hr-HR" sz="6600" dirty="0"/>
              <a:t> &amp; </a:t>
            </a:r>
            <a:r>
              <a:rPr lang="hr-HR" sz="6600" dirty="0" err="1"/>
              <a:t>Writing</a:t>
            </a:r>
            <a:r>
              <a:rPr lang="hr-HR" sz="6600" dirty="0"/>
              <a:t> </a:t>
            </a:r>
            <a:r>
              <a:rPr lang="hr-HR" sz="6600" dirty="0" err="1"/>
              <a:t>rules</a:t>
            </a:r>
            <a:r>
              <a:rPr lang="hr-HR" sz="6600" dirty="0"/>
              <a:t> 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2CA1B56-1EBD-350C-E407-5EBFE68B6CF9}"/>
              </a:ext>
            </a:extLst>
          </p:cNvPr>
          <p:cNvSpPr txBox="1"/>
          <p:nvPr/>
        </p:nvSpPr>
        <p:spPr>
          <a:xfrm>
            <a:off x="125767" y="408373"/>
            <a:ext cx="2994422" cy="461665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Workbook</a:t>
            </a:r>
            <a:r>
              <a:rPr lang="hr-HR" sz="2400" dirty="0"/>
              <a:t>,  p. 37-38.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DC3C6D1-4D18-4F94-9507-F2CC6FF1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25" y="125074"/>
            <a:ext cx="7621525" cy="39267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B718942-8E75-4EA6-AD5D-A0B901CF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50" y="3837326"/>
            <a:ext cx="6229350" cy="28956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B9D4DE1-63AA-49DB-8226-BB74B7BA69A6}"/>
              </a:ext>
            </a:extLst>
          </p:cNvPr>
          <p:cNvSpPr txBox="1"/>
          <p:nvPr/>
        </p:nvSpPr>
        <p:spPr>
          <a:xfrm>
            <a:off x="3755254" y="2272683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bathtub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7654B87B-19EE-4A0D-872D-503DDA5D08BB}"/>
              </a:ext>
            </a:extLst>
          </p:cNvPr>
          <p:cNvSpPr txBox="1"/>
          <p:nvPr/>
        </p:nvSpPr>
        <p:spPr>
          <a:xfrm>
            <a:off x="3755254" y="2747971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washbasin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EF2EF6BA-5F6E-4633-8569-E4E35B4A053A}"/>
              </a:ext>
            </a:extLst>
          </p:cNvPr>
          <p:cNvSpPr txBox="1"/>
          <p:nvPr/>
        </p:nvSpPr>
        <p:spPr>
          <a:xfrm>
            <a:off x="3755254" y="3186700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toilet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22DCD59-1136-401F-9677-F469705F4287}"/>
              </a:ext>
            </a:extLst>
          </p:cNvPr>
          <p:cNvSpPr txBox="1"/>
          <p:nvPr/>
        </p:nvSpPr>
        <p:spPr>
          <a:xfrm>
            <a:off x="6487379" y="2294238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sink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F3589029-EF5A-4988-9C51-0709642F59C5}"/>
              </a:ext>
            </a:extLst>
          </p:cNvPr>
          <p:cNvSpPr txBox="1"/>
          <p:nvPr/>
        </p:nvSpPr>
        <p:spPr>
          <a:xfrm>
            <a:off x="6411918" y="2755903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cooker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61D13679-28DA-45C1-969C-78EBF451F299}"/>
              </a:ext>
            </a:extLst>
          </p:cNvPr>
          <p:cNvSpPr txBox="1"/>
          <p:nvPr/>
        </p:nvSpPr>
        <p:spPr>
          <a:xfrm>
            <a:off x="6336457" y="3173036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fridge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B2058204-55FF-45B3-AC06-705573E2B1EA}"/>
              </a:ext>
            </a:extLst>
          </p:cNvPr>
          <p:cNvSpPr txBox="1"/>
          <p:nvPr/>
        </p:nvSpPr>
        <p:spPr>
          <a:xfrm>
            <a:off x="8758964" y="2272682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armchair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71FB81C1-FE1F-4EF4-8CBB-6B8CAD3468B2}"/>
              </a:ext>
            </a:extLst>
          </p:cNvPr>
          <p:cNvSpPr txBox="1"/>
          <p:nvPr/>
        </p:nvSpPr>
        <p:spPr>
          <a:xfrm>
            <a:off x="8885660" y="2681892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TV set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B7D85F3-B897-4C00-98C0-16246CAEEFC2}"/>
              </a:ext>
            </a:extLst>
          </p:cNvPr>
          <p:cNvSpPr txBox="1"/>
          <p:nvPr/>
        </p:nvSpPr>
        <p:spPr>
          <a:xfrm>
            <a:off x="8838480" y="3173036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carpet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5BBF631-5E20-449D-9334-643949B97A60}"/>
              </a:ext>
            </a:extLst>
          </p:cNvPr>
          <p:cNvSpPr txBox="1"/>
          <p:nvPr/>
        </p:nvSpPr>
        <p:spPr>
          <a:xfrm>
            <a:off x="4767309" y="4261282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1B7F2D8E-7B05-4063-A897-F47770A827CD}"/>
              </a:ext>
            </a:extLst>
          </p:cNvPr>
          <p:cNvSpPr txBox="1"/>
          <p:nvPr/>
        </p:nvSpPr>
        <p:spPr>
          <a:xfrm>
            <a:off x="4767309" y="4644514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2E24CC4F-56CB-4CE8-9882-79CC7F4BE0CD}"/>
              </a:ext>
            </a:extLst>
          </p:cNvPr>
          <p:cNvSpPr txBox="1"/>
          <p:nvPr/>
        </p:nvSpPr>
        <p:spPr>
          <a:xfrm>
            <a:off x="4767309" y="4973014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9CE7292C-9057-45F5-A20F-2B44734CA870}"/>
              </a:ext>
            </a:extLst>
          </p:cNvPr>
          <p:cNvSpPr txBox="1"/>
          <p:nvPr/>
        </p:nvSpPr>
        <p:spPr>
          <a:xfrm>
            <a:off x="4767309" y="5350637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6A954851-76E9-4296-9A55-5228A54EC3BD}"/>
              </a:ext>
            </a:extLst>
          </p:cNvPr>
          <p:cNvSpPr txBox="1"/>
          <p:nvPr/>
        </p:nvSpPr>
        <p:spPr>
          <a:xfrm>
            <a:off x="4767309" y="5743388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6324D43E-C279-4061-A23F-CC8A18A02E3B}"/>
              </a:ext>
            </a:extLst>
          </p:cNvPr>
          <p:cNvSpPr txBox="1"/>
          <p:nvPr/>
        </p:nvSpPr>
        <p:spPr>
          <a:xfrm>
            <a:off x="4767309" y="6143063"/>
            <a:ext cx="3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15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10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4FB75A9-7034-44DC-BEAF-54847287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0" y="265591"/>
            <a:ext cx="8324850" cy="2438400"/>
          </a:xfrm>
          <a:prstGeom prst="rect">
            <a:avLst/>
          </a:prstGeom>
        </p:spPr>
      </p:pic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CF82BE01-F24A-4246-9DC4-7BEA6C76B3A5}"/>
              </a:ext>
            </a:extLst>
          </p:cNvPr>
          <p:cNvCxnSpPr/>
          <p:nvPr/>
        </p:nvCxnSpPr>
        <p:spPr>
          <a:xfrm>
            <a:off x="4793942" y="905522"/>
            <a:ext cx="275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5D6EF6E2-4109-4B61-96F9-4834A4BBB3BD}"/>
              </a:ext>
            </a:extLst>
          </p:cNvPr>
          <p:cNvCxnSpPr>
            <a:cxnSpLocks/>
          </p:cNvCxnSpPr>
          <p:nvPr/>
        </p:nvCxnSpPr>
        <p:spPr>
          <a:xfrm>
            <a:off x="2913355" y="1217720"/>
            <a:ext cx="6377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8AAF89A5-9D5B-4991-BE7D-02C294973FB8}"/>
              </a:ext>
            </a:extLst>
          </p:cNvPr>
          <p:cNvCxnSpPr/>
          <p:nvPr/>
        </p:nvCxnSpPr>
        <p:spPr>
          <a:xfrm>
            <a:off x="7183514" y="1201444"/>
            <a:ext cx="275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B21D82E4-77A1-4207-9783-A29BA7EFBA2E}"/>
              </a:ext>
            </a:extLst>
          </p:cNvPr>
          <p:cNvCxnSpPr>
            <a:cxnSpLocks/>
          </p:cNvCxnSpPr>
          <p:nvPr/>
        </p:nvCxnSpPr>
        <p:spPr>
          <a:xfrm>
            <a:off x="5820792" y="1563950"/>
            <a:ext cx="651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C00DD7A7-655F-468E-AC45-685060554A57}"/>
              </a:ext>
            </a:extLst>
          </p:cNvPr>
          <p:cNvCxnSpPr>
            <a:cxnSpLocks/>
          </p:cNvCxnSpPr>
          <p:nvPr/>
        </p:nvCxnSpPr>
        <p:spPr>
          <a:xfrm>
            <a:off x="3685713" y="1848035"/>
            <a:ext cx="602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id="{ED479B3E-1AFA-422A-AE58-BD00AFC5F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" y="3201509"/>
            <a:ext cx="8353425" cy="3390900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4629A2F-A7F2-4D1B-9FB0-94DFEA1C9A6F}"/>
              </a:ext>
            </a:extLst>
          </p:cNvPr>
          <p:cNvSpPr txBox="1"/>
          <p:nvPr/>
        </p:nvSpPr>
        <p:spPr>
          <a:xfrm>
            <a:off x="2913355" y="3684233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are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118E370-A6EE-4CD1-8B0E-08400FA861AD}"/>
              </a:ext>
            </a:extLst>
          </p:cNvPr>
          <p:cNvSpPr txBox="1"/>
          <p:nvPr/>
        </p:nvSpPr>
        <p:spPr>
          <a:xfrm>
            <a:off x="6986495" y="3639844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are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3FE4DDD-C94B-4902-B494-137C7AF25AB4}"/>
              </a:ext>
            </a:extLst>
          </p:cNvPr>
          <p:cNvSpPr txBox="1"/>
          <p:nvPr/>
        </p:nvSpPr>
        <p:spPr>
          <a:xfrm>
            <a:off x="1814003" y="4479694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are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BD58816-FB8A-4738-A0FA-D3437391D465}"/>
              </a:ext>
            </a:extLst>
          </p:cNvPr>
          <p:cNvSpPr txBox="1"/>
          <p:nvPr/>
        </p:nvSpPr>
        <p:spPr>
          <a:xfrm>
            <a:off x="5345606" y="5425736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are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2A553F9-BA26-4F64-8F75-3CFAF9E59F56}"/>
              </a:ext>
            </a:extLst>
          </p:cNvPr>
          <p:cNvSpPr txBox="1"/>
          <p:nvPr/>
        </p:nvSpPr>
        <p:spPr>
          <a:xfrm>
            <a:off x="3850573" y="4071125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BC2F5E8-D2D4-4C18-AADB-7249CD470A01}"/>
              </a:ext>
            </a:extLst>
          </p:cNvPr>
          <p:cNvSpPr txBox="1"/>
          <p:nvPr/>
        </p:nvSpPr>
        <p:spPr>
          <a:xfrm>
            <a:off x="4563121" y="5857017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01A4561-AFEF-4D5A-B76A-5D64F56A507A}"/>
              </a:ext>
            </a:extLst>
          </p:cNvPr>
          <p:cNvSpPr txBox="1"/>
          <p:nvPr/>
        </p:nvSpPr>
        <p:spPr>
          <a:xfrm>
            <a:off x="4111101" y="4941359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243CFC5-E375-4F3D-BC60-8763F04233A7}"/>
              </a:ext>
            </a:extLst>
          </p:cNvPr>
          <p:cNvSpPr txBox="1"/>
          <p:nvPr/>
        </p:nvSpPr>
        <p:spPr>
          <a:xfrm>
            <a:off x="721310" y="5395352"/>
            <a:ext cx="16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3CB4256-211D-40DA-A359-01A90FD9F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28600"/>
            <a:ext cx="8372475" cy="32004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0A892EE-E81E-4F0E-8080-0895D583AE3D}"/>
              </a:ext>
            </a:extLst>
          </p:cNvPr>
          <p:cNvSpPr txBox="1"/>
          <p:nvPr/>
        </p:nvSpPr>
        <p:spPr>
          <a:xfrm>
            <a:off x="4563035" y="69924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Are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shops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Ian’s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street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1FE39E9-A49E-45C2-AE8B-EA6ACBFAB8C5}"/>
              </a:ext>
            </a:extLst>
          </p:cNvPr>
          <p:cNvSpPr txBox="1"/>
          <p:nvPr/>
        </p:nvSpPr>
        <p:spPr>
          <a:xfrm>
            <a:off x="4563035" y="116091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supermarket?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EB521FE-7850-43F7-87B0-B9F10F828B2B}"/>
              </a:ext>
            </a:extLst>
          </p:cNvPr>
          <p:cNvSpPr txBox="1"/>
          <p:nvPr/>
        </p:nvSpPr>
        <p:spPr>
          <a:xfrm>
            <a:off x="4563035" y="159796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baker’s</a:t>
            </a:r>
            <a:r>
              <a:rPr lang="hr-HR" sz="2400" dirty="0">
                <a:solidFill>
                  <a:srgbClr val="FF0000"/>
                </a:solidFill>
              </a:rPr>
              <a:t> shop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street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6B06F04-C0D7-43BE-9379-E119C17DBF74}"/>
              </a:ext>
            </a:extLst>
          </p:cNvPr>
          <p:cNvSpPr txBox="1"/>
          <p:nvPr/>
        </p:nvSpPr>
        <p:spPr>
          <a:xfrm>
            <a:off x="4563035" y="203502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Are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tall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buildings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179E887-4214-4BA6-8F92-71F05242ACFC}"/>
              </a:ext>
            </a:extLst>
          </p:cNvPr>
          <p:cNvSpPr txBox="1"/>
          <p:nvPr/>
        </p:nvSpPr>
        <p:spPr>
          <a:xfrm>
            <a:off x="4563035" y="247207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school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5305EC1-3BDF-4F2F-B133-DFD4B5D521F3}"/>
              </a:ext>
            </a:extLst>
          </p:cNvPr>
          <p:cNvSpPr txBox="1"/>
          <p:nvPr/>
        </p:nvSpPr>
        <p:spPr>
          <a:xfrm>
            <a:off x="4563035" y="288452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Are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lot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dogs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47D2986-09FE-4984-87FA-5D96729D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3682410"/>
            <a:ext cx="5801566" cy="294699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EF08AD2-0674-4D6A-A463-1E3147134AE1}"/>
              </a:ext>
            </a:extLst>
          </p:cNvPr>
          <p:cNvSpPr txBox="1"/>
          <p:nvPr/>
        </p:nvSpPr>
        <p:spPr>
          <a:xfrm>
            <a:off x="3047999" y="4231342"/>
            <a:ext cx="57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06348C6-4F4F-499E-AEDD-41679A08EF5F}"/>
              </a:ext>
            </a:extLst>
          </p:cNvPr>
          <p:cNvSpPr txBox="1"/>
          <p:nvPr/>
        </p:nvSpPr>
        <p:spPr>
          <a:xfrm>
            <a:off x="3227293" y="5665695"/>
            <a:ext cx="57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BCA7BC8-E013-4EE4-BF18-5085DEBFAAFD}"/>
              </a:ext>
            </a:extLst>
          </p:cNvPr>
          <p:cNvSpPr txBox="1"/>
          <p:nvPr/>
        </p:nvSpPr>
        <p:spPr>
          <a:xfrm>
            <a:off x="2859742" y="4715584"/>
            <a:ext cx="65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60D0B56-EA3F-47E2-8002-E9CB55ECCC3F}"/>
              </a:ext>
            </a:extLst>
          </p:cNvPr>
          <p:cNvSpPr txBox="1"/>
          <p:nvPr/>
        </p:nvSpPr>
        <p:spPr>
          <a:xfrm>
            <a:off x="3473823" y="5177249"/>
            <a:ext cx="65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E8F9CEC-7B51-405E-9321-2A6C33E95E63}"/>
              </a:ext>
            </a:extLst>
          </p:cNvPr>
          <p:cNvSpPr txBox="1"/>
          <p:nvPr/>
        </p:nvSpPr>
        <p:spPr>
          <a:xfrm>
            <a:off x="2890469" y="6100579"/>
            <a:ext cx="65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Her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31F4BBF-3908-468D-9129-764A26E7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7" y="212725"/>
            <a:ext cx="5561062" cy="53475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6B086CE-7D12-494B-A5A5-7A61FE3D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653" y="4105275"/>
            <a:ext cx="8220075" cy="27527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86C9D4F-9B5D-4AE8-A626-AEEFE05830B7}"/>
              </a:ext>
            </a:extLst>
          </p:cNvPr>
          <p:cNvSpPr txBox="1"/>
          <p:nvPr/>
        </p:nvSpPr>
        <p:spPr>
          <a:xfrm>
            <a:off x="6419273" y="3084945"/>
            <a:ext cx="492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Dario’s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tips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4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1D2CF99-E782-4A40-AFA6-0F05B5D8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4524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8428915-BBE3-48DF-8E94-3CE9523DF37D}"/>
              </a:ext>
            </a:extLst>
          </p:cNvPr>
          <p:cNvSpPr txBox="1"/>
          <p:nvPr/>
        </p:nvSpPr>
        <p:spPr>
          <a:xfrm>
            <a:off x="341744" y="2013528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dining</a:t>
            </a:r>
            <a:r>
              <a:rPr lang="hr-HR" sz="2400" dirty="0">
                <a:solidFill>
                  <a:srgbClr val="FF0000"/>
                </a:solidFill>
              </a:rPr>
              <a:t>    room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D4D6F75-A053-4539-AA95-A17EEF25BC0E}"/>
              </a:ext>
            </a:extLst>
          </p:cNvPr>
          <p:cNvSpPr txBox="1"/>
          <p:nvPr/>
        </p:nvSpPr>
        <p:spPr>
          <a:xfrm>
            <a:off x="2669308" y="2059633"/>
            <a:ext cx="246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children’s</a:t>
            </a:r>
            <a:r>
              <a:rPr lang="hr-HR" sz="2400" dirty="0">
                <a:solidFill>
                  <a:srgbClr val="FF0000"/>
                </a:solidFill>
              </a:rPr>
              <a:t>    room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6D3800E-6F53-47C7-94BE-348F0D52B355}"/>
              </a:ext>
            </a:extLst>
          </p:cNvPr>
          <p:cNvSpPr txBox="1"/>
          <p:nvPr/>
        </p:nvSpPr>
        <p:spPr>
          <a:xfrm>
            <a:off x="341743" y="4151975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living</a:t>
            </a:r>
            <a:r>
              <a:rPr lang="hr-HR" sz="2400" dirty="0">
                <a:solidFill>
                  <a:srgbClr val="FF0000"/>
                </a:solidFill>
              </a:rPr>
              <a:t>    room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34A0B53-A06C-4475-990E-1A8F00E43C36}"/>
              </a:ext>
            </a:extLst>
          </p:cNvPr>
          <p:cNvSpPr txBox="1"/>
          <p:nvPr/>
        </p:nvSpPr>
        <p:spPr>
          <a:xfrm>
            <a:off x="3148705" y="4061729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bathroom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3CFDFF5-801F-4BF2-8D58-AC9987B7ABD1}"/>
              </a:ext>
            </a:extLst>
          </p:cNvPr>
          <p:cNvSpPr txBox="1"/>
          <p:nvPr/>
        </p:nvSpPr>
        <p:spPr>
          <a:xfrm>
            <a:off x="1916097" y="6214184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kitchen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85D27B-2130-43DF-A7F1-A8C60AC6ECEA}"/>
              </a:ext>
            </a:extLst>
          </p:cNvPr>
          <p:cNvSpPr txBox="1"/>
          <p:nvPr/>
        </p:nvSpPr>
        <p:spPr>
          <a:xfrm>
            <a:off x="5735782" y="3013501"/>
            <a:ext cx="571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?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619F560-0EB2-42AF-9770-5BF4553F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186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E473C40-1834-47DA-86CE-FD3EC5C04110}"/>
              </a:ext>
            </a:extLst>
          </p:cNvPr>
          <p:cNvSpPr txBox="1"/>
          <p:nvPr/>
        </p:nvSpPr>
        <p:spPr>
          <a:xfrm>
            <a:off x="5836024" y="1766047"/>
            <a:ext cx="504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instructions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descriptions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90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139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UNIT 3: Home sweet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29</cp:revision>
  <dcterms:created xsi:type="dcterms:W3CDTF">2022-09-17T10:21:00Z</dcterms:created>
  <dcterms:modified xsi:type="dcterms:W3CDTF">2022-11-14T13:16:14Z</dcterms:modified>
</cp:coreProperties>
</file>